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22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294DBE-EBDD-074A-7C01-353162A39F5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B6267FEE-9072-7A7D-F438-3F8349FB2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DF8CCB53-3D0C-41F7-3D05-D1C7B99F18E8}"/>
              </a:ext>
            </a:extLst>
          </p:cNvPr>
          <p:cNvSpPr>
            <a:spLocks noGrp="1"/>
          </p:cNvSpPr>
          <p:nvPr>
            <p:ph type="dt" sz="half" idx="10"/>
          </p:nvPr>
        </p:nvSpPr>
        <p:spPr/>
        <p:txBody>
          <a:bodyPr/>
          <a:lstStyle/>
          <a:p>
            <a:fld id="{21561272-1D53-4B87-9A47-0FEA4AAC1D6C}" type="datetimeFigureOut">
              <a:rPr lang="es-ES" smtClean="0"/>
              <a:pPr/>
              <a:t>11/06/2022</a:t>
            </a:fld>
            <a:endParaRPr lang="es-ES"/>
          </a:p>
        </p:txBody>
      </p:sp>
      <p:sp>
        <p:nvSpPr>
          <p:cNvPr id="5" name="Marcador de pie de página 4">
            <a:extLst>
              <a:ext uri="{FF2B5EF4-FFF2-40B4-BE49-F238E27FC236}">
                <a16:creationId xmlns:a16="http://schemas.microsoft.com/office/drawing/2014/main" xmlns="" id="{0E93CA66-47AC-4318-94A0-26778AC135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B8787BA9-AD2D-BD62-CB73-65D83439DEFA}"/>
              </a:ext>
            </a:extLst>
          </p:cNvPr>
          <p:cNvSpPr>
            <a:spLocks noGrp="1"/>
          </p:cNvSpPr>
          <p:nvPr>
            <p:ph type="sldNum" sz="quarter" idx="12"/>
          </p:nvPr>
        </p:nvSpPr>
        <p:spPr/>
        <p:txBody>
          <a:body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94321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8195AF-5490-4FDD-C403-C4163CB11D6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EE5E20A4-3638-5CEE-493A-9BF8696A2F5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5047C98-A20D-20D5-5B08-B55124F61144}"/>
              </a:ext>
            </a:extLst>
          </p:cNvPr>
          <p:cNvSpPr>
            <a:spLocks noGrp="1"/>
          </p:cNvSpPr>
          <p:nvPr>
            <p:ph type="dt" sz="half" idx="10"/>
          </p:nvPr>
        </p:nvSpPr>
        <p:spPr/>
        <p:txBody>
          <a:bodyPr/>
          <a:lstStyle/>
          <a:p>
            <a:fld id="{21561272-1D53-4B87-9A47-0FEA4AAC1D6C}" type="datetimeFigureOut">
              <a:rPr lang="es-ES" smtClean="0"/>
              <a:pPr/>
              <a:t>11/06/2022</a:t>
            </a:fld>
            <a:endParaRPr lang="es-ES"/>
          </a:p>
        </p:txBody>
      </p:sp>
      <p:sp>
        <p:nvSpPr>
          <p:cNvPr id="5" name="Marcador de pie de página 4">
            <a:extLst>
              <a:ext uri="{FF2B5EF4-FFF2-40B4-BE49-F238E27FC236}">
                <a16:creationId xmlns:a16="http://schemas.microsoft.com/office/drawing/2014/main" xmlns="" id="{597B6B9D-0386-0E28-EAA8-4ECB226C3D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1037032-80B6-C644-A6F3-A310F35B0AA5}"/>
              </a:ext>
            </a:extLst>
          </p:cNvPr>
          <p:cNvSpPr>
            <a:spLocks noGrp="1"/>
          </p:cNvSpPr>
          <p:nvPr>
            <p:ph type="sldNum" sz="quarter" idx="12"/>
          </p:nvPr>
        </p:nvSpPr>
        <p:spPr/>
        <p:txBody>
          <a:body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311104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54741D0B-A102-6420-6F2E-9423DA2CDD9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29394570-315A-6270-84EF-F9697657BB4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78CE798-BD81-B050-D275-647F9F310F6B}"/>
              </a:ext>
            </a:extLst>
          </p:cNvPr>
          <p:cNvSpPr>
            <a:spLocks noGrp="1"/>
          </p:cNvSpPr>
          <p:nvPr>
            <p:ph type="dt" sz="half" idx="10"/>
          </p:nvPr>
        </p:nvSpPr>
        <p:spPr/>
        <p:txBody>
          <a:bodyPr/>
          <a:lstStyle/>
          <a:p>
            <a:fld id="{21561272-1D53-4B87-9A47-0FEA4AAC1D6C}" type="datetimeFigureOut">
              <a:rPr lang="es-ES" smtClean="0"/>
              <a:pPr/>
              <a:t>11/06/2022</a:t>
            </a:fld>
            <a:endParaRPr lang="es-ES"/>
          </a:p>
        </p:txBody>
      </p:sp>
      <p:sp>
        <p:nvSpPr>
          <p:cNvPr id="5" name="Marcador de pie de página 4">
            <a:extLst>
              <a:ext uri="{FF2B5EF4-FFF2-40B4-BE49-F238E27FC236}">
                <a16:creationId xmlns:a16="http://schemas.microsoft.com/office/drawing/2014/main" xmlns="" id="{C598275D-5CD7-A7D6-4934-5C1B31F58E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8A375FA-B0BD-8819-5FFF-050984BEDF2A}"/>
              </a:ext>
            </a:extLst>
          </p:cNvPr>
          <p:cNvSpPr>
            <a:spLocks noGrp="1"/>
          </p:cNvSpPr>
          <p:nvPr>
            <p:ph type="sldNum" sz="quarter" idx="12"/>
          </p:nvPr>
        </p:nvSpPr>
        <p:spPr/>
        <p:txBody>
          <a:body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353269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BA093A-BCB6-5B14-4FDE-D1AC060985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1BE0678-8245-F30C-4939-E1B078C2F1C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4A41A99-625D-E064-DC41-225667065808}"/>
              </a:ext>
            </a:extLst>
          </p:cNvPr>
          <p:cNvSpPr>
            <a:spLocks noGrp="1"/>
          </p:cNvSpPr>
          <p:nvPr>
            <p:ph type="dt" sz="half" idx="10"/>
          </p:nvPr>
        </p:nvSpPr>
        <p:spPr/>
        <p:txBody>
          <a:bodyPr/>
          <a:lstStyle/>
          <a:p>
            <a:fld id="{21561272-1D53-4B87-9A47-0FEA4AAC1D6C}" type="datetimeFigureOut">
              <a:rPr lang="es-ES" smtClean="0"/>
              <a:pPr/>
              <a:t>11/06/2022</a:t>
            </a:fld>
            <a:endParaRPr lang="es-ES"/>
          </a:p>
        </p:txBody>
      </p:sp>
      <p:sp>
        <p:nvSpPr>
          <p:cNvPr id="5" name="Marcador de pie de página 4">
            <a:extLst>
              <a:ext uri="{FF2B5EF4-FFF2-40B4-BE49-F238E27FC236}">
                <a16:creationId xmlns:a16="http://schemas.microsoft.com/office/drawing/2014/main" xmlns="" id="{5E70A843-1E7C-BE88-A59D-274156B2552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EC5DABE3-5A57-13A7-2CE3-7C8866C9A894}"/>
              </a:ext>
            </a:extLst>
          </p:cNvPr>
          <p:cNvSpPr>
            <a:spLocks noGrp="1"/>
          </p:cNvSpPr>
          <p:nvPr>
            <p:ph type="sldNum" sz="quarter" idx="12"/>
          </p:nvPr>
        </p:nvSpPr>
        <p:spPr/>
        <p:txBody>
          <a:body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396625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FFF77F-9EEF-CEFB-7AAA-A57607639E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7D0E79D-683C-7B64-5F52-BCFA593AA5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1F9305BA-42EB-793C-42D3-150DF7EB8482}"/>
              </a:ext>
            </a:extLst>
          </p:cNvPr>
          <p:cNvSpPr>
            <a:spLocks noGrp="1"/>
          </p:cNvSpPr>
          <p:nvPr>
            <p:ph type="dt" sz="half" idx="10"/>
          </p:nvPr>
        </p:nvSpPr>
        <p:spPr/>
        <p:txBody>
          <a:bodyPr/>
          <a:lstStyle/>
          <a:p>
            <a:fld id="{21561272-1D53-4B87-9A47-0FEA4AAC1D6C}" type="datetimeFigureOut">
              <a:rPr lang="es-ES" smtClean="0"/>
              <a:pPr/>
              <a:t>11/06/2022</a:t>
            </a:fld>
            <a:endParaRPr lang="es-ES"/>
          </a:p>
        </p:txBody>
      </p:sp>
      <p:sp>
        <p:nvSpPr>
          <p:cNvPr id="5" name="Marcador de pie de página 4">
            <a:extLst>
              <a:ext uri="{FF2B5EF4-FFF2-40B4-BE49-F238E27FC236}">
                <a16:creationId xmlns:a16="http://schemas.microsoft.com/office/drawing/2014/main" xmlns="" id="{DA271EB6-BE5E-7ADC-8FBB-CF5C947865A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63F2EFD-FBEA-8DD0-2AD0-49A87CF6B7B8}"/>
              </a:ext>
            </a:extLst>
          </p:cNvPr>
          <p:cNvSpPr>
            <a:spLocks noGrp="1"/>
          </p:cNvSpPr>
          <p:nvPr>
            <p:ph type="sldNum" sz="quarter" idx="12"/>
          </p:nvPr>
        </p:nvSpPr>
        <p:spPr/>
        <p:txBody>
          <a:body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376303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BF1D76F-5C05-F18C-3B4E-A62B57F8F20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74B5285-6557-7748-FEFC-EF3C3407AD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1EC2A571-3BA4-4018-0D36-51C6702959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96F70E06-16D8-AA00-239B-C63E7413B643}"/>
              </a:ext>
            </a:extLst>
          </p:cNvPr>
          <p:cNvSpPr>
            <a:spLocks noGrp="1"/>
          </p:cNvSpPr>
          <p:nvPr>
            <p:ph type="dt" sz="half" idx="10"/>
          </p:nvPr>
        </p:nvSpPr>
        <p:spPr/>
        <p:txBody>
          <a:bodyPr/>
          <a:lstStyle/>
          <a:p>
            <a:fld id="{21561272-1D53-4B87-9A47-0FEA4AAC1D6C}" type="datetimeFigureOut">
              <a:rPr lang="es-ES" smtClean="0"/>
              <a:pPr/>
              <a:t>11/06/2022</a:t>
            </a:fld>
            <a:endParaRPr lang="es-ES"/>
          </a:p>
        </p:txBody>
      </p:sp>
      <p:sp>
        <p:nvSpPr>
          <p:cNvPr id="6" name="Marcador de pie de página 5">
            <a:extLst>
              <a:ext uri="{FF2B5EF4-FFF2-40B4-BE49-F238E27FC236}">
                <a16:creationId xmlns:a16="http://schemas.microsoft.com/office/drawing/2014/main" xmlns="" id="{F389E001-C14C-3DEE-70DC-4DBB8983EE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EEB9BD21-640A-43CE-996A-E1461554537B}"/>
              </a:ext>
            </a:extLst>
          </p:cNvPr>
          <p:cNvSpPr>
            <a:spLocks noGrp="1"/>
          </p:cNvSpPr>
          <p:nvPr>
            <p:ph type="sldNum" sz="quarter" idx="12"/>
          </p:nvPr>
        </p:nvSpPr>
        <p:spPr/>
        <p:txBody>
          <a:body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374105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4583CA-85B4-2684-3B3A-406C80AC05A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D63AE658-F2B1-B11F-6FBD-8E9F1C3B2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56CB01F-5190-4FE9-DF95-EC73C47947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CA8F9612-1F04-45E8-9F7E-6D9ED616EB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29366AAA-31C7-8B45-7AD5-3B33581CDA3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03A1E922-8EC8-41FA-6066-E878B563DCDF}"/>
              </a:ext>
            </a:extLst>
          </p:cNvPr>
          <p:cNvSpPr>
            <a:spLocks noGrp="1"/>
          </p:cNvSpPr>
          <p:nvPr>
            <p:ph type="dt" sz="half" idx="10"/>
          </p:nvPr>
        </p:nvSpPr>
        <p:spPr/>
        <p:txBody>
          <a:bodyPr/>
          <a:lstStyle/>
          <a:p>
            <a:fld id="{21561272-1D53-4B87-9A47-0FEA4AAC1D6C}" type="datetimeFigureOut">
              <a:rPr lang="es-ES" smtClean="0"/>
              <a:pPr/>
              <a:t>11/06/2022</a:t>
            </a:fld>
            <a:endParaRPr lang="es-ES"/>
          </a:p>
        </p:txBody>
      </p:sp>
      <p:sp>
        <p:nvSpPr>
          <p:cNvPr id="8" name="Marcador de pie de página 7">
            <a:extLst>
              <a:ext uri="{FF2B5EF4-FFF2-40B4-BE49-F238E27FC236}">
                <a16:creationId xmlns:a16="http://schemas.microsoft.com/office/drawing/2014/main" xmlns="" id="{EBB8EF0A-F8DC-C219-14C8-09ECB63F127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55BC8A04-7FCA-CD1D-D1FD-C70EBCA8EFFA}"/>
              </a:ext>
            </a:extLst>
          </p:cNvPr>
          <p:cNvSpPr>
            <a:spLocks noGrp="1"/>
          </p:cNvSpPr>
          <p:nvPr>
            <p:ph type="sldNum" sz="quarter" idx="12"/>
          </p:nvPr>
        </p:nvSpPr>
        <p:spPr/>
        <p:txBody>
          <a:body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219311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FBC77B-57A2-FF28-1ECF-2DCB7A509C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70DB54A8-F2C1-D8F3-5378-EDC11F1BFD23}"/>
              </a:ext>
            </a:extLst>
          </p:cNvPr>
          <p:cNvSpPr>
            <a:spLocks noGrp="1"/>
          </p:cNvSpPr>
          <p:nvPr>
            <p:ph type="dt" sz="half" idx="10"/>
          </p:nvPr>
        </p:nvSpPr>
        <p:spPr/>
        <p:txBody>
          <a:bodyPr/>
          <a:lstStyle/>
          <a:p>
            <a:fld id="{21561272-1D53-4B87-9A47-0FEA4AAC1D6C}" type="datetimeFigureOut">
              <a:rPr lang="es-ES" smtClean="0"/>
              <a:pPr/>
              <a:t>11/06/2022</a:t>
            </a:fld>
            <a:endParaRPr lang="es-ES"/>
          </a:p>
        </p:txBody>
      </p:sp>
      <p:sp>
        <p:nvSpPr>
          <p:cNvPr id="4" name="Marcador de pie de página 3">
            <a:extLst>
              <a:ext uri="{FF2B5EF4-FFF2-40B4-BE49-F238E27FC236}">
                <a16:creationId xmlns:a16="http://schemas.microsoft.com/office/drawing/2014/main" xmlns="" id="{224ACEDE-436E-8F61-8F0A-6BF21A8A5A4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37A10FB8-C37D-F6F1-8D6E-763A7048D882}"/>
              </a:ext>
            </a:extLst>
          </p:cNvPr>
          <p:cNvSpPr>
            <a:spLocks noGrp="1"/>
          </p:cNvSpPr>
          <p:nvPr>
            <p:ph type="sldNum" sz="quarter" idx="12"/>
          </p:nvPr>
        </p:nvSpPr>
        <p:spPr/>
        <p:txBody>
          <a:body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230901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82391AE-9BE2-9383-220F-18B5AFE9C467}"/>
              </a:ext>
            </a:extLst>
          </p:cNvPr>
          <p:cNvSpPr>
            <a:spLocks noGrp="1"/>
          </p:cNvSpPr>
          <p:nvPr>
            <p:ph type="dt" sz="half" idx="10"/>
          </p:nvPr>
        </p:nvSpPr>
        <p:spPr/>
        <p:txBody>
          <a:bodyPr/>
          <a:lstStyle/>
          <a:p>
            <a:fld id="{21561272-1D53-4B87-9A47-0FEA4AAC1D6C}" type="datetimeFigureOut">
              <a:rPr lang="es-ES" smtClean="0"/>
              <a:pPr/>
              <a:t>11/06/2022</a:t>
            </a:fld>
            <a:endParaRPr lang="es-ES"/>
          </a:p>
        </p:txBody>
      </p:sp>
      <p:sp>
        <p:nvSpPr>
          <p:cNvPr id="3" name="Marcador de pie de página 2">
            <a:extLst>
              <a:ext uri="{FF2B5EF4-FFF2-40B4-BE49-F238E27FC236}">
                <a16:creationId xmlns:a16="http://schemas.microsoft.com/office/drawing/2014/main" xmlns="" id="{7667B40E-B19E-86B2-035E-84CBB529DEE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DF231B27-7154-79F2-9D9E-6E3935FEAC62}"/>
              </a:ext>
            </a:extLst>
          </p:cNvPr>
          <p:cNvSpPr>
            <a:spLocks noGrp="1"/>
          </p:cNvSpPr>
          <p:nvPr>
            <p:ph type="sldNum" sz="quarter" idx="12"/>
          </p:nvPr>
        </p:nvSpPr>
        <p:spPr/>
        <p:txBody>
          <a:body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331070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B46164-D7DD-9590-AE29-95CD4272A7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8793CCA-1EDB-C364-5BD4-A40C8DF40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4EC311CB-C057-0DB5-1CDE-CB0F4EBEF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FD1E14C-0CB5-227C-709F-A567C8522931}"/>
              </a:ext>
            </a:extLst>
          </p:cNvPr>
          <p:cNvSpPr>
            <a:spLocks noGrp="1"/>
          </p:cNvSpPr>
          <p:nvPr>
            <p:ph type="dt" sz="half" idx="10"/>
          </p:nvPr>
        </p:nvSpPr>
        <p:spPr/>
        <p:txBody>
          <a:bodyPr/>
          <a:lstStyle/>
          <a:p>
            <a:fld id="{21561272-1D53-4B87-9A47-0FEA4AAC1D6C}" type="datetimeFigureOut">
              <a:rPr lang="es-ES" smtClean="0"/>
              <a:pPr/>
              <a:t>11/06/2022</a:t>
            </a:fld>
            <a:endParaRPr lang="es-ES"/>
          </a:p>
        </p:txBody>
      </p:sp>
      <p:sp>
        <p:nvSpPr>
          <p:cNvPr id="6" name="Marcador de pie de página 5">
            <a:extLst>
              <a:ext uri="{FF2B5EF4-FFF2-40B4-BE49-F238E27FC236}">
                <a16:creationId xmlns:a16="http://schemas.microsoft.com/office/drawing/2014/main" xmlns="" id="{12E0B8AA-D62F-735A-AC0A-F44876E8154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DA9A1377-8B75-89A9-84E4-0E642F04B239}"/>
              </a:ext>
            </a:extLst>
          </p:cNvPr>
          <p:cNvSpPr>
            <a:spLocks noGrp="1"/>
          </p:cNvSpPr>
          <p:nvPr>
            <p:ph type="sldNum" sz="quarter" idx="12"/>
          </p:nvPr>
        </p:nvSpPr>
        <p:spPr/>
        <p:txBody>
          <a:body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313713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1DFA5D-CEA5-7E8A-AB3C-A559385EF4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A017A4C-C459-8C1A-5FCB-01DE2FCEF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F0661884-10BA-24ED-F153-791AB5CB9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E043903-80AF-3A08-D275-9CCA470E8176}"/>
              </a:ext>
            </a:extLst>
          </p:cNvPr>
          <p:cNvSpPr>
            <a:spLocks noGrp="1"/>
          </p:cNvSpPr>
          <p:nvPr>
            <p:ph type="dt" sz="half" idx="10"/>
          </p:nvPr>
        </p:nvSpPr>
        <p:spPr/>
        <p:txBody>
          <a:bodyPr/>
          <a:lstStyle/>
          <a:p>
            <a:fld id="{21561272-1D53-4B87-9A47-0FEA4AAC1D6C}" type="datetimeFigureOut">
              <a:rPr lang="es-ES" smtClean="0"/>
              <a:pPr/>
              <a:t>11/06/2022</a:t>
            </a:fld>
            <a:endParaRPr lang="es-ES"/>
          </a:p>
        </p:txBody>
      </p:sp>
      <p:sp>
        <p:nvSpPr>
          <p:cNvPr id="6" name="Marcador de pie de página 5">
            <a:extLst>
              <a:ext uri="{FF2B5EF4-FFF2-40B4-BE49-F238E27FC236}">
                <a16:creationId xmlns:a16="http://schemas.microsoft.com/office/drawing/2014/main" xmlns="" id="{6F75358D-BB50-94B8-F8A5-82B192BAE2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F6C0DCB2-BF87-1022-11E5-0C056B091E55}"/>
              </a:ext>
            </a:extLst>
          </p:cNvPr>
          <p:cNvSpPr>
            <a:spLocks noGrp="1"/>
          </p:cNvSpPr>
          <p:nvPr>
            <p:ph type="sldNum" sz="quarter" idx="12"/>
          </p:nvPr>
        </p:nvSpPr>
        <p:spPr/>
        <p:txBody>
          <a:body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142837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F046968-2799-CAAA-5096-781F8FEE07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3FED9821-A811-BD4A-9BFF-DDBC8EE54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9547A5F-DD74-D1F2-65F8-B47B67A3FB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61272-1D53-4B87-9A47-0FEA4AAC1D6C}" type="datetimeFigureOut">
              <a:rPr lang="es-ES" smtClean="0"/>
              <a:pPr/>
              <a:t>11/06/2022</a:t>
            </a:fld>
            <a:endParaRPr lang="es-ES"/>
          </a:p>
        </p:txBody>
      </p:sp>
      <p:sp>
        <p:nvSpPr>
          <p:cNvPr id="5" name="Marcador de pie de página 4">
            <a:extLst>
              <a:ext uri="{FF2B5EF4-FFF2-40B4-BE49-F238E27FC236}">
                <a16:creationId xmlns:a16="http://schemas.microsoft.com/office/drawing/2014/main" xmlns="" id="{E2CC6DE3-7BFE-8478-B061-446D777AB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9C53267C-31FA-C873-5B7D-9BC581ADB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C62BD-67D8-4BA8-AB28-FE2B23BD4CA7}" type="slidenum">
              <a:rPr lang="es-ES" smtClean="0"/>
              <a:pPr/>
              <a:t>‹Nº›</a:t>
            </a:fld>
            <a:endParaRPr lang="es-ES"/>
          </a:p>
        </p:txBody>
      </p:sp>
    </p:spTree>
    <p:extLst>
      <p:ext uri="{BB962C8B-B14F-4D97-AF65-F5344CB8AC3E}">
        <p14:creationId xmlns:p14="http://schemas.microsoft.com/office/powerpoint/2010/main" xmlns="" val="276040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CD48E7-484A-D250-261D-B1DEA6AA2B1D}"/>
              </a:ext>
            </a:extLst>
          </p:cNvPr>
          <p:cNvSpPr>
            <a:spLocks noGrp="1"/>
          </p:cNvSpPr>
          <p:nvPr>
            <p:ph type="ctrTitle"/>
          </p:nvPr>
        </p:nvSpPr>
        <p:spPr>
          <a:xfrm>
            <a:off x="790575" y="3729977"/>
            <a:ext cx="9144000" cy="2387600"/>
          </a:xfrm>
        </p:spPr>
        <p:txBody>
          <a:bodyPr>
            <a:normAutofit/>
          </a:bodyPr>
          <a:lstStyle/>
          <a:p>
            <a:r>
              <a:rPr lang="es-ES" sz="2400" dirty="0">
                <a:solidFill>
                  <a:schemeClr val="bg1"/>
                </a:solidFill>
                <a:latin typeface="Bodoni MT Condensed" panose="02070606080606020203" pitchFamily="18" charset="0"/>
              </a:rPr>
              <a:t>Cortometraje</a:t>
            </a:r>
            <a:r>
              <a:rPr lang="es-ES" sz="8800" dirty="0">
                <a:solidFill>
                  <a:schemeClr val="bg1"/>
                </a:solidFill>
                <a:latin typeface="Bodoni MT Condensed" panose="02070606080606020203" pitchFamily="18" charset="0"/>
              </a:rPr>
              <a:t/>
            </a:r>
            <a:br>
              <a:rPr lang="es-ES" sz="8800" dirty="0">
                <a:solidFill>
                  <a:schemeClr val="bg1"/>
                </a:solidFill>
                <a:latin typeface="Bodoni MT Condensed" panose="02070606080606020203" pitchFamily="18" charset="0"/>
              </a:rPr>
            </a:br>
            <a:r>
              <a:rPr lang="es-ES" sz="8800" dirty="0">
                <a:solidFill>
                  <a:schemeClr val="bg1"/>
                </a:solidFill>
                <a:latin typeface="Bodoni MT Condensed" panose="02070606080606020203" pitchFamily="18" charset="0"/>
              </a:rPr>
              <a:t>La mujer moderna</a:t>
            </a:r>
          </a:p>
        </p:txBody>
      </p:sp>
      <p:sp>
        <p:nvSpPr>
          <p:cNvPr id="3" name="Subtítulo 2">
            <a:extLst>
              <a:ext uri="{FF2B5EF4-FFF2-40B4-BE49-F238E27FC236}">
                <a16:creationId xmlns:a16="http://schemas.microsoft.com/office/drawing/2014/main" xmlns="" id="{CF06FA59-88A1-AEBF-50DD-E0EA2F0C7443}"/>
              </a:ext>
            </a:extLst>
          </p:cNvPr>
          <p:cNvSpPr>
            <a:spLocks noGrp="1"/>
          </p:cNvSpPr>
          <p:nvPr>
            <p:ph type="subTitle" idx="1"/>
          </p:nvPr>
        </p:nvSpPr>
        <p:spPr>
          <a:xfrm>
            <a:off x="6096000" y="4461815"/>
            <a:ext cx="9144000" cy="1655762"/>
          </a:xfrm>
        </p:spPr>
        <p:txBody>
          <a:bodyPr>
            <a:normAutofit lnSpcReduction="10000"/>
          </a:bodyPr>
          <a:lstStyle/>
          <a:p>
            <a:r>
              <a:rPr lang="es-ES" dirty="0">
                <a:solidFill>
                  <a:schemeClr val="bg1"/>
                </a:solidFill>
                <a:latin typeface="Bodoni MT Condensed" panose="02070606080606020203" pitchFamily="18" charset="0"/>
              </a:rPr>
              <a:t>Lucía Cantero </a:t>
            </a:r>
          </a:p>
          <a:p>
            <a:r>
              <a:rPr lang="es-ES" dirty="0">
                <a:solidFill>
                  <a:schemeClr val="bg1"/>
                </a:solidFill>
                <a:latin typeface="Bodoni MT Condensed" panose="02070606080606020203" pitchFamily="18" charset="0"/>
              </a:rPr>
              <a:t>Estíbaliz González </a:t>
            </a:r>
          </a:p>
          <a:p>
            <a:r>
              <a:rPr lang="es-ES" dirty="0">
                <a:solidFill>
                  <a:schemeClr val="bg1"/>
                </a:solidFill>
                <a:latin typeface="Bodoni MT Condensed" panose="02070606080606020203" pitchFamily="18" charset="0"/>
              </a:rPr>
              <a:t>Bárbara </a:t>
            </a:r>
            <a:r>
              <a:rPr lang="es-ES" dirty="0" err="1">
                <a:solidFill>
                  <a:schemeClr val="bg1"/>
                </a:solidFill>
                <a:latin typeface="Bodoni MT Condensed" panose="02070606080606020203" pitchFamily="18" charset="0"/>
              </a:rPr>
              <a:t>Hossein</a:t>
            </a:r>
            <a:endParaRPr lang="es-ES" dirty="0">
              <a:solidFill>
                <a:schemeClr val="bg1"/>
              </a:solidFill>
              <a:latin typeface="Bodoni MT Condensed" panose="02070606080606020203" pitchFamily="18" charset="0"/>
            </a:endParaRPr>
          </a:p>
          <a:p>
            <a:r>
              <a:rPr lang="es-ES" dirty="0">
                <a:solidFill>
                  <a:schemeClr val="bg1"/>
                </a:solidFill>
                <a:latin typeface="Bodoni MT Condensed" panose="02070606080606020203" pitchFamily="18" charset="0"/>
              </a:rPr>
              <a:t>Lucía Hernández </a:t>
            </a:r>
          </a:p>
          <a:p>
            <a:endParaRPr lang="es-ES" dirty="0">
              <a:latin typeface="Bodoni MT Condensed" panose="02070606080606020203" pitchFamily="18" charset="0"/>
            </a:endParaRPr>
          </a:p>
        </p:txBody>
      </p:sp>
    </p:spTree>
    <p:extLst>
      <p:ext uri="{BB962C8B-B14F-4D97-AF65-F5344CB8AC3E}">
        <p14:creationId xmlns:p14="http://schemas.microsoft.com/office/powerpoint/2010/main" xmlns="" val="28771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72018E1B-E0B9-4440-AFF3-4112E50A27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309DC1AF-5DE9-9AD1-BC93-226671C71314}"/>
              </a:ext>
            </a:extLst>
          </p:cNvPr>
          <p:cNvSpPr>
            <a:spLocks noGrp="1"/>
          </p:cNvSpPr>
          <p:nvPr>
            <p:ph type="title"/>
          </p:nvPr>
        </p:nvSpPr>
        <p:spPr>
          <a:xfrm>
            <a:off x="510268" y="0"/>
            <a:ext cx="10515600" cy="1840010"/>
          </a:xfrm>
        </p:spPr>
        <p:txBody>
          <a:bodyPr vert="horz" lIns="91440" tIns="45720" rIns="91440" bIns="45720" rtlCol="0" anchor="ctr">
            <a:normAutofit/>
          </a:bodyPr>
          <a:lstStyle/>
          <a:p>
            <a:pPr algn="ctr"/>
            <a:r>
              <a:rPr lang="en-US" sz="2800" kern="1200" dirty="0">
                <a:solidFill>
                  <a:schemeClr val="tx1"/>
                </a:solidFill>
                <a:latin typeface="Bodoni MT Condensed" panose="02070606080606020203" pitchFamily="18" charset="0"/>
              </a:rPr>
              <a:t>Vas a </a:t>
            </a:r>
            <a:r>
              <a:rPr lang="en-US" sz="2800" kern="1200" dirty="0" err="1">
                <a:solidFill>
                  <a:schemeClr val="tx1"/>
                </a:solidFill>
                <a:latin typeface="Bodoni MT Condensed" panose="02070606080606020203" pitchFamily="18" charset="0"/>
              </a:rPr>
              <a:t>ver</a:t>
            </a:r>
            <a:r>
              <a:rPr lang="en-US" sz="2800" kern="1200" dirty="0">
                <a:solidFill>
                  <a:schemeClr val="tx1"/>
                </a:solidFill>
                <a:latin typeface="Bodoni MT Condensed" panose="02070606080606020203" pitchFamily="18" charset="0"/>
              </a:rPr>
              <a:t> </a:t>
            </a:r>
            <a:r>
              <a:rPr lang="en-US" sz="2800" kern="1200" dirty="0" err="1">
                <a:solidFill>
                  <a:schemeClr val="tx1"/>
                </a:solidFill>
                <a:latin typeface="Bodoni MT Condensed" panose="02070606080606020203" pitchFamily="18" charset="0"/>
              </a:rPr>
              <a:t>una</a:t>
            </a:r>
            <a:r>
              <a:rPr lang="en-US" sz="2800" kern="1200" dirty="0">
                <a:solidFill>
                  <a:schemeClr val="tx1"/>
                </a:solidFill>
                <a:latin typeface="Bodoni MT Condensed" panose="02070606080606020203" pitchFamily="18" charset="0"/>
              </a:rPr>
              <a:t> </a:t>
            </a:r>
            <a:r>
              <a:rPr lang="en-US" sz="2800" kern="1200" dirty="0" err="1">
                <a:solidFill>
                  <a:schemeClr val="tx1"/>
                </a:solidFill>
                <a:latin typeface="Bodoni MT Condensed" panose="02070606080606020203" pitchFamily="18" charset="0"/>
              </a:rPr>
              <a:t>conversación</a:t>
            </a:r>
            <a:r>
              <a:rPr lang="en-US" sz="2800" kern="1200" dirty="0">
                <a:solidFill>
                  <a:schemeClr val="tx1"/>
                </a:solidFill>
                <a:latin typeface="Bodoni MT Condensed" panose="02070606080606020203" pitchFamily="18" charset="0"/>
              </a:rPr>
              <a:t> de WhatsApp entre cuatro </a:t>
            </a:r>
            <a:r>
              <a:rPr lang="en-US" sz="2800" kern="1200" dirty="0" err="1">
                <a:solidFill>
                  <a:schemeClr val="tx1"/>
                </a:solidFill>
                <a:latin typeface="Bodoni MT Condensed" panose="02070606080606020203" pitchFamily="18" charset="0"/>
              </a:rPr>
              <a:t>mujeres</a:t>
            </a:r>
            <a:r>
              <a:rPr lang="en-US" sz="2800" kern="1200" dirty="0">
                <a:solidFill>
                  <a:schemeClr val="tx1"/>
                </a:solidFill>
                <a:latin typeface="Bodoni MT Condensed" panose="02070606080606020203" pitchFamily="18" charset="0"/>
              </a:rPr>
              <a:t> </a:t>
            </a:r>
            <a:r>
              <a:rPr lang="en-US" sz="2800" kern="1200" dirty="0" err="1">
                <a:solidFill>
                  <a:schemeClr val="tx1"/>
                </a:solidFill>
                <a:latin typeface="Bodoni MT Condensed" panose="02070606080606020203" pitchFamily="18" charset="0"/>
              </a:rPr>
              <a:t>importantísimas</a:t>
            </a:r>
            <a:r>
              <a:rPr lang="en-US" sz="2800" kern="1200" dirty="0">
                <a:solidFill>
                  <a:schemeClr val="tx1"/>
                </a:solidFill>
                <a:latin typeface="Bodoni MT Condensed" panose="02070606080606020203" pitchFamily="18" charset="0"/>
              </a:rPr>
              <a:t> </a:t>
            </a:r>
            <a:r>
              <a:rPr lang="en-US" sz="2800" kern="1200" dirty="0" err="1">
                <a:solidFill>
                  <a:schemeClr val="tx1"/>
                </a:solidFill>
                <a:latin typeface="Bodoni MT Condensed" panose="02070606080606020203" pitchFamily="18" charset="0"/>
              </a:rPr>
              <a:t>en</a:t>
            </a:r>
            <a:r>
              <a:rPr lang="en-US" sz="2800" kern="1200" dirty="0">
                <a:solidFill>
                  <a:schemeClr val="tx1"/>
                </a:solidFill>
                <a:latin typeface="Bodoni MT Condensed" panose="02070606080606020203" pitchFamily="18" charset="0"/>
              </a:rPr>
              <a:t> la </a:t>
            </a:r>
            <a:r>
              <a:rPr lang="en-US" sz="2800" kern="1200" dirty="0" err="1">
                <a:solidFill>
                  <a:schemeClr val="tx1"/>
                </a:solidFill>
                <a:latin typeface="Bodoni MT Condensed" panose="02070606080606020203" pitchFamily="18" charset="0"/>
              </a:rPr>
              <a:t>historia</a:t>
            </a:r>
            <a:r>
              <a:rPr lang="en-US" sz="2800" kern="1200" dirty="0">
                <a:solidFill>
                  <a:schemeClr val="tx1"/>
                </a:solidFill>
                <a:latin typeface="Bodoni MT Condensed" panose="02070606080606020203" pitchFamily="18" charset="0"/>
              </a:rPr>
              <a:t>; que son amigas y se </a:t>
            </a:r>
            <a:r>
              <a:rPr lang="en-US" sz="2800" kern="1200" dirty="0" err="1">
                <a:solidFill>
                  <a:schemeClr val="tx1"/>
                </a:solidFill>
                <a:latin typeface="Bodoni MT Condensed" panose="02070606080606020203" pitchFamily="18" charset="0"/>
              </a:rPr>
              <a:t>reunen</a:t>
            </a:r>
            <a:r>
              <a:rPr lang="en-US" sz="2800" kern="1200" dirty="0">
                <a:solidFill>
                  <a:schemeClr val="tx1"/>
                </a:solidFill>
                <a:latin typeface="Bodoni MT Condensed" panose="02070606080606020203" pitchFamily="18" charset="0"/>
              </a:rPr>
              <a:t> </a:t>
            </a:r>
            <a:r>
              <a:rPr lang="en-US" sz="2800" kern="1200" dirty="0" err="1">
                <a:solidFill>
                  <a:schemeClr val="tx1"/>
                </a:solidFill>
                <a:latin typeface="Bodoni MT Condensed" panose="02070606080606020203" pitchFamily="18" charset="0"/>
              </a:rPr>
              <a:t>cada</a:t>
            </a:r>
            <a:r>
              <a:rPr lang="en-US" sz="2800" kern="1200" dirty="0">
                <a:solidFill>
                  <a:schemeClr val="tx1"/>
                </a:solidFill>
                <a:latin typeface="Bodoni MT Condensed" panose="02070606080606020203" pitchFamily="18" charset="0"/>
              </a:rPr>
              <a:t> </a:t>
            </a:r>
            <a:r>
              <a:rPr lang="en-US" sz="2800" kern="1200" dirty="0" err="1">
                <a:solidFill>
                  <a:schemeClr val="tx1"/>
                </a:solidFill>
                <a:latin typeface="Bodoni MT Condensed" panose="02070606080606020203" pitchFamily="18" charset="0"/>
              </a:rPr>
              <a:t>semana</a:t>
            </a:r>
            <a:r>
              <a:rPr lang="en-US" sz="2800" kern="1200" dirty="0">
                <a:solidFill>
                  <a:schemeClr val="tx1"/>
                </a:solidFill>
                <a:latin typeface="Bodoni MT Condensed" panose="02070606080606020203" pitchFamily="18" charset="0"/>
              </a:rPr>
              <a:t> para </a:t>
            </a:r>
            <a:r>
              <a:rPr lang="en-US" sz="2800" kern="1200" dirty="0" err="1">
                <a:solidFill>
                  <a:schemeClr val="tx1"/>
                </a:solidFill>
                <a:latin typeface="Bodoni MT Condensed" panose="02070606080606020203" pitchFamily="18" charset="0"/>
              </a:rPr>
              <a:t>charlar</a:t>
            </a:r>
            <a:r>
              <a:rPr lang="en-US" sz="2800" kern="1200" dirty="0">
                <a:solidFill>
                  <a:schemeClr val="tx1"/>
                </a:solidFill>
                <a:latin typeface="Bodoni MT Condensed" panose="02070606080606020203" pitchFamily="18" charset="0"/>
              </a:rPr>
              <a:t> y </a:t>
            </a:r>
            <a:r>
              <a:rPr lang="en-US" sz="2800" kern="1200" dirty="0" err="1">
                <a:solidFill>
                  <a:schemeClr val="tx1"/>
                </a:solidFill>
                <a:latin typeface="Bodoni MT Condensed" panose="02070606080606020203" pitchFamily="18" charset="0"/>
              </a:rPr>
              <a:t>debatir</a:t>
            </a:r>
            <a:endParaRPr lang="en-US" sz="2800" kern="1200" dirty="0">
              <a:solidFill>
                <a:schemeClr val="tx1"/>
              </a:solidFill>
              <a:latin typeface="Bodoni MT Condensed" panose="02070606080606020203" pitchFamily="18" charset="0"/>
            </a:endParaRPr>
          </a:p>
        </p:txBody>
      </p:sp>
      <p:pic>
        <p:nvPicPr>
          <p:cNvPr id="12" name="Imagen 11" descr="Un hombre parado de frente con un gesto en su cara&#10;&#10;Descripción generada automáticamente con confianza media">
            <a:extLst>
              <a:ext uri="{FF2B5EF4-FFF2-40B4-BE49-F238E27FC236}">
                <a16:creationId xmlns:a16="http://schemas.microsoft.com/office/drawing/2014/main" xmlns="" id="{155C8AD5-9DB5-6B75-02B1-7F312BC23F5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0085" r="19334" b="-1"/>
          <a:stretch/>
        </p:blipFill>
        <p:spPr>
          <a:xfrm>
            <a:off x="9040909" y="1563051"/>
            <a:ext cx="2827865" cy="3731891"/>
          </a:xfrm>
          <a:prstGeom prst="rect">
            <a:avLst/>
          </a:prstGeom>
        </p:spPr>
      </p:pic>
      <p:pic>
        <p:nvPicPr>
          <p:cNvPr id="6" name="Marcador de contenido 5" descr="Una persona con una camisa blanca&#10;&#10;Descripción generada automáticamente con confianza baja">
            <a:extLst>
              <a:ext uri="{FF2B5EF4-FFF2-40B4-BE49-F238E27FC236}">
                <a16:creationId xmlns:a16="http://schemas.microsoft.com/office/drawing/2014/main" xmlns="" id="{5396EA1B-5AE8-76D7-5AEB-FC703EA38ADE}"/>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xmlns="" val="0"/>
              </a:ext>
            </a:extLst>
          </a:blip>
          <a:srcRect r="7593" b="3"/>
          <a:stretch/>
        </p:blipFill>
        <p:spPr>
          <a:xfrm>
            <a:off x="201025" y="1563051"/>
            <a:ext cx="2827865" cy="3731891"/>
          </a:xfrm>
          <a:prstGeom prst="rect">
            <a:avLst/>
          </a:prstGeom>
        </p:spPr>
      </p:pic>
      <p:pic>
        <p:nvPicPr>
          <p:cNvPr id="8" name="Marcador de contenido 7" descr="Imagen en blanco y negro de una persona con sombrero&#10;&#10;Descripción generada automáticamente">
            <a:extLst>
              <a:ext uri="{FF2B5EF4-FFF2-40B4-BE49-F238E27FC236}">
                <a16:creationId xmlns:a16="http://schemas.microsoft.com/office/drawing/2014/main" xmlns="" id="{6FC5DF90-9D06-5EE5-3EDA-DBEC30B5ED6E}"/>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xmlns="" val="0"/>
              </a:ext>
            </a:extLst>
          </a:blip>
          <a:srcRect r="2" b="366"/>
          <a:stretch/>
        </p:blipFill>
        <p:spPr>
          <a:xfrm>
            <a:off x="3229916" y="1563052"/>
            <a:ext cx="2827865" cy="3731891"/>
          </a:xfrm>
          <a:prstGeom prst="rect">
            <a:avLst/>
          </a:prstGeom>
        </p:spPr>
      </p:pic>
      <p:pic>
        <p:nvPicPr>
          <p:cNvPr id="10" name="Imagen 9" descr="Foto en blanco y negro de un hombre sonriendo&#10;&#10;Descripción generada automáticamente">
            <a:extLst>
              <a:ext uri="{FF2B5EF4-FFF2-40B4-BE49-F238E27FC236}">
                <a16:creationId xmlns:a16="http://schemas.microsoft.com/office/drawing/2014/main" xmlns="" id="{30DE7301-B7CB-922C-9695-D6DF70AA436D}"/>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2451" b="2201"/>
          <a:stretch/>
        </p:blipFill>
        <p:spPr>
          <a:xfrm>
            <a:off x="6131994" y="1563053"/>
            <a:ext cx="2827865" cy="3731891"/>
          </a:xfrm>
          <a:prstGeom prst="rect">
            <a:avLst/>
          </a:prstGeom>
        </p:spPr>
      </p:pic>
      <p:sp>
        <p:nvSpPr>
          <p:cNvPr id="14" name="CuadroTexto 13">
            <a:extLst>
              <a:ext uri="{FF2B5EF4-FFF2-40B4-BE49-F238E27FC236}">
                <a16:creationId xmlns:a16="http://schemas.microsoft.com/office/drawing/2014/main" xmlns="" id="{033B5FB2-ACB4-BE0A-FD51-3FDAA31172A3}"/>
              </a:ext>
            </a:extLst>
          </p:cNvPr>
          <p:cNvSpPr txBox="1"/>
          <p:nvPr/>
        </p:nvSpPr>
        <p:spPr>
          <a:xfrm>
            <a:off x="9079159" y="5437326"/>
            <a:ext cx="2789615" cy="646331"/>
          </a:xfrm>
          <a:prstGeom prst="rect">
            <a:avLst/>
          </a:prstGeom>
          <a:noFill/>
        </p:spPr>
        <p:txBody>
          <a:bodyPr wrap="square" rtlCol="0">
            <a:spAutoFit/>
          </a:bodyPr>
          <a:lstStyle/>
          <a:p>
            <a:r>
              <a:rPr lang="es-ES" dirty="0">
                <a:latin typeface="Bodoni MT Condensed" panose="02070606080606020203" pitchFamily="18" charset="0"/>
              </a:rPr>
              <a:t>Judith Butler, siglo XXI</a:t>
            </a:r>
          </a:p>
          <a:p>
            <a:r>
              <a:rPr lang="es-ES" dirty="0">
                <a:latin typeface="Bodoni MT Condensed" panose="02070606080606020203" pitchFamily="18" charset="0"/>
              </a:rPr>
              <a:t>Interpretado por Bárbara </a:t>
            </a:r>
            <a:r>
              <a:rPr lang="es-ES" dirty="0" err="1">
                <a:latin typeface="Bodoni MT Condensed" panose="02070606080606020203" pitchFamily="18" charset="0"/>
              </a:rPr>
              <a:t>Hossein</a:t>
            </a:r>
            <a:endParaRPr lang="es-ES" dirty="0">
              <a:latin typeface="Bodoni MT Condensed" panose="02070606080606020203" pitchFamily="18" charset="0"/>
            </a:endParaRPr>
          </a:p>
        </p:txBody>
      </p:sp>
      <p:sp>
        <p:nvSpPr>
          <p:cNvPr id="16" name="CuadroTexto 15">
            <a:extLst>
              <a:ext uri="{FF2B5EF4-FFF2-40B4-BE49-F238E27FC236}">
                <a16:creationId xmlns:a16="http://schemas.microsoft.com/office/drawing/2014/main" xmlns="" id="{A7C51AC5-05C6-EF17-D974-B3DC6551D7D2}"/>
              </a:ext>
            </a:extLst>
          </p:cNvPr>
          <p:cNvSpPr txBox="1"/>
          <p:nvPr/>
        </p:nvSpPr>
        <p:spPr>
          <a:xfrm>
            <a:off x="201025" y="5437326"/>
            <a:ext cx="2700795" cy="646331"/>
          </a:xfrm>
          <a:prstGeom prst="rect">
            <a:avLst/>
          </a:prstGeom>
          <a:noFill/>
        </p:spPr>
        <p:txBody>
          <a:bodyPr wrap="square" rtlCol="0">
            <a:spAutoFit/>
          </a:bodyPr>
          <a:lstStyle/>
          <a:p>
            <a:r>
              <a:rPr lang="es-ES" dirty="0">
                <a:latin typeface="Bodoni MT Condensed" panose="02070606080606020203" pitchFamily="18" charset="0"/>
              </a:rPr>
              <a:t>Mary Wollstonecraft, Siglo XVIII</a:t>
            </a:r>
          </a:p>
          <a:p>
            <a:r>
              <a:rPr lang="es-ES" dirty="0">
                <a:latin typeface="Bodoni MT Condensed" panose="02070606080606020203" pitchFamily="18" charset="0"/>
              </a:rPr>
              <a:t>Interpretado por Lucía Hernández </a:t>
            </a:r>
          </a:p>
        </p:txBody>
      </p:sp>
      <p:sp>
        <p:nvSpPr>
          <p:cNvPr id="18" name="CuadroTexto 17">
            <a:extLst>
              <a:ext uri="{FF2B5EF4-FFF2-40B4-BE49-F238E27FC236}">
                <a16:creationId xmlns:a16="http://schemas.microsoft.com/office/drawing/2014/main" xmlns="" id="{57CD10B3-4A7D-0122-A57F-1C5CBD8CA4A6}"/>
              </a:ext>
            </a:extLst>
          </p:cNvPr>
          <p:cNvSpPr txBox="1"/>
          <p:nvPr/>
        </p:nvSpPr>
        <p:spPr>
          <a:xfrm>
            <a:off x="3229916" y="5437326"/>
            <a:ext cx="2866084" cy="646331"/>
          </a:xfrm>
          <a:prstGeom prst="rect">
            <a:avLst/>
          </a:prstGeom>
          <a:noFill/>
        </p:spPr>
        <p:txBody>
          <a:bodyPr wrap="square" rtlCol="0">
            <a:spAutoFit/>
          </a:bodyPr>
          <a:lstStyle/>
          <a:p>
            <a:r>
              <a:rPr lang="es-ES" dirty="0">
                <a:latin typeface="Bodoni MT Condensed" panose="02070606080606020203" pitchFamily="18" charset="0"/>
              </a:rPr>
              <a:t>Emma Goldman, siglo XIX</a:t>
            </a:r>
          </a:p>
          <a:p>
            <a:r>
              <a:rPr lang="es-ES" dirty="0">
                <a:latin typeface="Bodoni MT Condensed" panose="02070606080606020203" pitchFamily="18" charset="0"/>
              </a:rPr>
              <a:t>Interpretado por Estíbaliz González </a:t>
            </a:r>
          </a:p>
        </p:txBody>
      </p:sp>
      <p:sp>
        <p:nvSpPr>
          <p:cNvPr id="19" name="CuadroTexto 18">
            <a:extLst>
              <a:ext uri="{FF2B5EF4-FFF2-40B4-BE49-F238E27FC236}">
                <a16:creationId xmlns:a16="http://schemas.microsoft.com/office/drawing/2014/main" xmlns="" id="{AF8B76FC-BA62-8241-7CDE-914BB8FE2C76}"/>
              </a:ext>
            </a:extLst>
          </p:cNvPr>
          <p:cNvSpPr txBox="1"/>
          <p:nvPr/>
        </p:nvSpPr>
        <p:spPr>
          <a:xfrm>
            <a:off x="6330819" y="5437326"/>
            <a:ext cx="2748339" cy="646331"/>
          </a:xfrm>
          <a:prstGeom prst="rect">
            <a:avLst/>
          </a:prstGeom>
          <a:noFill/>
        </p:spPr>
        <p:txBody>
          <a:bodyPr wrap="square" rtlCol="0">
            <a:spAutoFit/>
          </a:bodyPr>
          <a:lstStyle/>
          <a:p>
            <a:r>
              <a:rPr lang="es-ES" dirty="0">
                <a:latin typeface="Bodoni MT Condensed" panose="02070606080606020203" pitchFamily="18" charset="0"/>
              </a:rPr>
              <a:t>Simone de Beauvoir, siglo XX</a:t>
            </a:r>
          </a:p>
          <a:p>
            <a:r>
              <a:rPr lang="es-ES" dirty="0">
                <a:latin typeface="Bodoni MT Condensed" panose="02070606080606020203" pitchFamily="18" charset="0"/>
              </a:rPr>
              <a:t>Interpretado por Lucía Cantero</a:t>
            </a:r>
          </a:p>
        </p:txBody>
      </p:sp>
    </p:spTree>
    <p:extLst>
      <p:ext uri="{BB962C8B-B14F-4D97-AF65-F5344CB8AC3E}">
        <p14:creationId xmlns:p14="http://schemas.microsoft.com/office/powerpoint/2010/main" xmlns="" val="403330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8E9DB9-EA2E-3CCB-7BBA-0ECB194B19D3}"/>
              </a:ext>
            </a:extLst>
          </p:cNvPr>
          <p:cNvSpPr>
            <a:spLocks noGrp="1"/>
          </p:cNvSpPr>
          <p:nvPr>
            <p:ph type="title"/>
          </p:nvPr>
        </p:nvSpPr>
        <p:spPr>
          <a:xfrm>
            <a:off x="838200" y="1098777"/>
            <a:ext cx="10515600" cy="2852737"/>
          </a:xfrm>
        </p:spPr>
        <p:txBody>
          <a:bodyPr>
            <a:noAutofit/>
          </a:bodyPr>
          <a:lstStyle/>
          <a:p>
            <a:pPr algn="ctr"/>
            <a:r>
              <a:rPr lang="es-ES" sz="2100" dirty="0">
                <a:latin typeface="Bodoni MT Condensed" panose="02070606080606020203" pitchFamily="18" charset="0"/>
              </a:rPr>
              <a:t>En este cortometraje hemos tratado de representar un debate entre cuatro mujeres que han sido muy importantes a lo largo de la historia por su pensamiento feminista y revolucionario. El contexto consiste en que las cuatro forman un grupo de amigas en el que además llevan a cabo reuniones en las que abordan los temas relevantes del feminismo así como su propia investigación. Una de ellas propone la incorporación de otro hombre en el grupo y lleva esta idea a debate para saber la opinión de sus compañeras, en ese momento se pueden apreciar nuestras perspectivas e ideas feministas. Tras contrastar argumentos y pensar alternativas diferentes a la situación, hemos llegado a una conclusión. Hemos llevado a cabo la idea con una grabación de pantalla en la que aparece dicha conversación.</a:t>
            </a:r>
            <a:br>
              <a:rPr lang="es-ES" sz="2100" dirty="0">
                <a:latin typeface="Bodoni MT Condensed" panose="02070606080606020203" pitchFamily="18" charset="0"/>
              </a:rPr>
            </a:br>
            <a:r>
              <a:rPr lang="es-ES" sz="2100" dirty="0">
                <a:latin typeface="Bodoni MT Condensed" panose="02070606080606020203" pitchFamily="18" charset="0"/>
              </a:rPr>
              <a:t>Barajamos varias ideas como hacer un corto en el que nos reuníamos en un parque gracias a una maquina del tiempo, pero por diferentes factores nos decantamos por esta. </a:t>
            </a:r>
            <a:br>
              <a:rPr lang="es-ES" sz="2100" dirty="0">
                <a:latin typeface="Bodoni MT Condensed" panose="02070606080606020203" pitchFamily="18" charset="0"/>
              </a:rPr>
            </a:br>
            <a:r>
              <a:rPr lang="es-ES" sz="2100" dirty="0">
                <a:latin typeface="Bodoni MT Condensed" panose="02070606080606020203" pitchFamily="18" charset="0"/>
              </a:rPr>
              <a:t>EL texto está basado en un guion escrito por Lucía Hernández, aunque no lo hemos seguido al pie de la letra. </a:t>
            </a:r>
          </a:p>
        </p:txBody>
      </p:sp>
      <p:sp>
        <p:nvSpPr>
          <p:cNvPr id="3" name="Marcador de texto 2">
            <a:extLst>
              <a:ext uri="{FF2B5EF4-FFF2-40B4-BE49-F238E27FC236}">
                <a16:creationId xmlns:a16="http://schemas.microsoft.com/office/drawing/2014/main" xmlns="" id="{D3344DE9-F863-74FE-5E95-260BF30D6345}"/>
              </a:ext>
            </a:extLst>
          </p:cNvPr>
          <p:cNvSpPr>
            <a:spLocks noGrp="1"/>
          </p:cNvSpPr>
          <p:nvPr>
            <p:ph type="body" idx="1"/>
          </p:nvPr>
        </p:nvSpPr>
        <p:spPr>
          <a:xfrm>
            <a:off x="838200" y="4160254"/>
            <a:ext cx="10515600" cy="1500187"/>
          </a:xfrm>
        </p:spPr>
        <p:txBody>
          <a:bodyPr/>
          <a:lstStyle/>
          <a:p>
            <a:pPr algn="ctr"/>
            <a:r>
              <a:rPr lang="es-ES" dirty="0">
                <a:latin typeface="Bodoni MT Condensed" panose="02070606080606020203" pitchFamily="18" charset="0"/>
              </a:rPr>
              <a:t>FIN</a:t>
            </a:r>
          </a:p>
        </p:txBody>
      </p:sp>
    </p:spTree>
    <p:extLst>
      <p:ext uri="{BB962C8B-B14F-4D97-AF65-F5344CB8AC3E}">
        <p14:creationId xmlns:p14="http://schemas.microsoft.com/office/powerpoint/2010/main" xmlns="" val="37067136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Words>
  <Application>Microsoft Office PowerPoint</Application>
  <PresentationFormat>Personalizado</PresentationFormat>
  <Paragraphs>16</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Cortometraje La mujer moderna</vt:lpstr>
      <vt:lpstr>Vas a ver una conversación de WhatsApp entre cuatro mujeres importantísimas en la historia; que son amigas y se reunen cada semana para charlar y debatir</vt:lpstr>
      <vt:lpstr>En este cortometraje hemos tratado de representar un debate entre cuatro mujeres que han sido muy importantes a lo largo de la historia por su pensamiento feminista y revolucionario. El contexto consiste en que las cuatro forman un grupo de amigas en el que además llevan a cabo reuniones en las que abordan los temas relevantes del feminismo así como su propia investigación. Una de ellas propone la incorporación de otro hombre en el grupo y lleva esta idea a debate para saber la opinión de sus compañeras, en ese momento se pueden apreciar nuestras perspectivas e ideas feministas. Tras contrastar argumentos y pensar alternativas diferentes a la situación, hemos llegado a una conclusión. Hemos llevado a cabo la idea con una grabación de pantalla en la que aparece dicha conversación. Barajamos varias ideas como hacer un corto en el que nos reuníamos en un parque gracias a una maquina del tiempo, pero por diferentes factores nos decantamos por esta.  EL texto está basado en un guion escrito por Lucía Hernández, aunque no lo hemos seguido al pie de la letra.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Cortometraje La mujer moderna</dc:title>
  <dc:creator>Lucia Hernández garcia</dc:creator>
  <cp:lastModifiedBy>Andrea</cp:lastModifiedBy>
  <cp:revision>3</cp:revision>
  <dcterms:created xsi:type="dcterms:W3CDTF">2022-05-17T10:51:23Z</dcterms:created>
  <dcterms:modified xsi:type="dcterms:W3CDTF">2022-06-11T10:16:23Z</dcterms:modified>
</cp:coreProperties>
</file>